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9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95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8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4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91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6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2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3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08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A250-EFC7-4A65-AB18-A126F4DCD43B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A62E-085F-49BB-92D4-2F8367922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2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M-p2u4B3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youtube.com/watch?v=Gl9BXBdAGn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9453" y="824247"/>
            <a:ext cx="9144000" cy="122349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Wesoły</a:t>
            </a:r>
            <a:r>
              <a:rPr lang="pl-PL" b="1" dirty="0"/>
              <a:t> czy </a:t>
            </a:r>
            <a:r>
              <a:rPr lang="pl-PL" b="1" dirty="0" smtClean="0">
                <a:solidFill>
                  <a:srgbClr val="002060"/>
                </a:solidFill>
              </a:rPr>
              <a:t>smutny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7639" y="378234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3074" name="Picture 2" descr="https://i.pinimg.com/564x/c7/8f/cb/c78fcb36b6da7997881e068a65cca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5" y="2633394"/>
            <a:ext cx="3504528" cy="350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19" y="2633394"/>
            <a:ext cx="3504529" cy="350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301544" y="1906073"/>
            <a:ext cx="2691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16.04.2021 piątek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1571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61" y="1279904"/>
            <a:ext cx="7826629" cy="510801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6771" y="597622"/>
            <a:ext cx="10371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1. </a:t>
            </a:r>
            <a:r>
              <a:rPr lang="pl-PL" sz="2400" b="0" i="0" dirty="0" smtClean="0">
                <a:solidFill>
                  <a:srgbClr val="008080"/>
                </a:solidFill>
                <a:effectLst/>
                <a:latin typeface="Droid Sans"/>
              </a:rPr>
              <a:t>Jak się czuje miś ?-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 piosenka edukacyjna </a:t>
            </a:r>
            <a:r>
              <a:rPr lang="pl-PL" b="0" i="0" u="none" strike="noStrike" dirty="0" smtClean="0">
                <a:solidFill>
                  <a:srgbClr val="FF6600"/>
                </a:solidFill>
                <a:effectLst/>
                <a:latin typeface="Droid Sans"/>
                <a:hlinkClick r:id="rId3"/>
              </a:rPr>
              <a:t>https://www.youtube.com/watch?v=yfM-p2u4B3g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870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81317" y="465666"/>
            <a:ext cx="7589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2. Zabawa ruchowo- muzyczna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 ,, Gdy poczujesz szczęścia smak”  </a:t>
            </a:r>
          </a:p>
          <a:p>
            <a:endParaRPr lang="pl-PL" dirty="0" smtClean="0"/>
          </a:p>
          <a:p>
            <a:r>
              <a:rPr lang="pl-PL" dirty="0"/>
              <a:t> </a:t>
            </a:r>
            <a:r>
              <a:rPr lang="pl-PL" u="sng" dirty="0">
                <a:hlinkClick r:id="rId2"/>
              </a:rPr>
              <a:t>https://www.youtube.com/watch?v=Gl9BXBdAGnQ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84350" y="15120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effectLst/>
                <a:latin typeface="Droid Sans"/>
              </a:rPr>
              <a:t>wykonujemy:</a:t>
            </a:r>
          </a:p>
          <a:p>
            <a:r>
              <a:rPr lang="pl-PL" b="0" i="0" dirty="0" smtClean="0">
                <a:effectLst/>
                <a:latin typeface="Droid Sans"/>
              </a:rPr>
              <a:t>-klaskanie,</a:t>
            </a:r>
          </a:p>
          <a:p>
            <a:r>
              <a:rPr lang="pl-PL" b="0" i="0" dirty="0" smtClean="0">
                <a:effectLst/>
                <a:latin typeface="Droid Sans"/>
              </a:rPr>
              <a:t>- podskoki</a:t>
            </a:r>
            <a:endParaRPr lang="pl-PL" b="0" i="0" dirty="0">
              <a:effectLst/>
              <a:latin typeface="Droid San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85" y="1643072"/>
            <a:ext cx="6113171" cy="50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9346" y="214424"/>
            <a:ext cx="9959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3. Zabawa naśladowcza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- rodzic pokazuje dziecku buźki przedstawiające dane emocje, np. rodzic pokazuje uśmiechniętą buźkę dziecko musi odwzorować taką samą, </a:t>
            </a:r>
            <a:r>
              <a:rPr lang="pl-PL" b="0" i="0" dirty="0" err="1" smtClean="0">
                <a:solidFill>
                  <a:srgbClr val="FF6600"/>
                </a:solidFill>
                <a:effectLst/>
                <a:latin typeface="Droid Sans"/>
              </a:rPr>
              <a:t>itd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…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1152525"/>
            <a:ext cx="8422784" cy="53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0456" y="244699"/>
            <a:ext cx="510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8080"/>
                </a:solidFill>
                <a:latin typeface="Droid Sans"/>
              </a:rPr>
              <a:t>4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. </a:t>
            </a:r>
            <a:r>
              <a:rPr lang="pl-PL" sz="2400" b="1" i="0" dirty="0" smtClean="0">
                <a:solidFill>
                  <a:srgbClr val="008080"/>
                </a:solidFill>
                <a:effectLst/>
                <a:latin typeface="Droid Sans"/>
              </a:rPr>
              <a:t>Zgadnij jaka to emocja ? – żabki       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53069" y="244699"/>
            <a:ext cx="5409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Rodzic wydaje dziecku polecenie wskaż: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-smutną żabkę,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          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-wesołą żabkę,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-wystraszoną żabkę,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  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-złą żabkę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1026" name="Picture 2" descr="http://pm1kolo.szkolnastrona.pl/files/pl/zab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6"/>
          <a:stretch/>
        </p:blipFill>
        <p:spPr bwMode="auto">
          <a:xfrm>
            <a:off x="-103031" y="1519707"/>
            <a:ext cx="6266036" cy="50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m1kolo.szkolnastrona.pl/files/pl/zab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8"/>
          <a:stretch/>
        </p:blipFill>
        <p:spPr bwMode="auto">
          <a:xfrm>
            <a:off x="6053069" y="1674254"/>
            <a:ext cx="6310514" cy="51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3183" y="193184"/>
            <a:ext cx="10509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8080"/>
                </a:solidFill>
                <a:latin typeface="Droid Sans"/>
              </a:rPr>
              <a:t>5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. Kolorowe buźki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- rodzic pokazuje dziecku (zdjęcie nr 3), zadaniem dziecka jest wskazać odpowiednią buźkę w danym kolorze, rodzic wymienia pokaż: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-żółtą,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-fioletową,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-czerwoną, 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-różową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-pomarańczową,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-niebieską,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-zieloną,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Droid Sans"/>
              </a:rPr>
              <a:t>-brązową,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dirty="0" smtClean="0">
                <a:solidFill>
                  <a:srgbClr val="484848"/>
                </a:solidFill>
                <a:latin typeface="Droid Sans"/>
              </a:rPr>
              <a:t>  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91" y="1100760"/>
            <a:ext cx="5631087" cy="57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3639" y="334852"/>
            <a:ext cx="1088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i="0" dirty="0" smtClean="0">
                <a:solidFill>
                  <a:srgbClr val="008080"/>
                </a:solidFill>
                <a:effectLst/>
                <a:latin typeface="Droid Sans"/>
              </a:rPr>
              <a:t>Masażyk  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Droid Sans"/>
              </a:rPr>
              <a:t>-</a:t>
            </a:r>
            <a:r>
              <a:rPr lang="pl-PL" b="0" i="0" dirty="0" smtClean="0">
                <a:solidFill>
                  <a:srgbClr val="FF6600"/>
                </a:solidFill>
                <a:effectLst/>
                <a:latin typeface="Droid Sans"/>
              </a:rPr>
              <a:t> </a:t>
            </a:r>
            <a:r>
              <a:rPr lang="pl-PL" b="0" i="0" dirty="0" smtClean="0">
                <a:effectLst/>
                <a:latin typeface="Droid Sans"/>
              </a:rPr>
              <a:t>rodzic rysuje na plecach dziecku po kolei buźkę wesołą, zadaniem dziecka jest zgadnąć i nazwać jaką emocję na rysował rodzic, następnie smutną buźkę, złą, </a:t>
            </a:r>
            <a:r>
              <a:rPr lang="pl-PL" b="0" i="0" dirty="0" err="1" smtClean="0">
                <a:effectLst/>
                <a:latin typeface="Droid Sans"/>
              </a:rPr>
              <a:t>itd</a:t>
            </a:r>
            <a:r>
              <a:rPr lang="pl-PL" b="0" i="0" dirty="0" smtClean="0">
                <a:effectLst/>
                <a:latin typeface="Droid Sans"/>
              </a:rPr>
              <a:t>… można wspomagać się ilustracjami.</a:t>
            </a:r>
            <a:endParaRPr lang="pl-PL" dirty="0"/>
          </a:p>
        </p:txBody>
      </p:sp>
      <p:pic>
        <p:nvPicPr>
          <p:cNvPr id="2050" name="Picture 2" descr="https://i.pinimg.com/564x/73/0a/44/730a442fe9e3292d40debe17085e0e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48000" r="4365" b="9687"/>
          <a:stretch/>
        </p:blipFill>
        <p:spPr bwMode="auto">
          <a:xfrm>
            <a:off x="463639" y="2197264"/>
            <a:ext cx="11111563" cy="38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8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8941" y="296214"/>
            <a:ext cx="11590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Droid Sans"/>
              </a:rPr>
              <a:t>A na koniec </a:t>
            </a:r>
            <a:r>
              <a:rPr lang="pl-PL" dirty="0" smtClean="0">
                <a:latin typeface="Droid Sans"/>
              </a:rPr>
              <a:t>KARTAY PRACY (</a:t>
            </a:r>
            <a:r>
              <a:rPr lang="pl-PL" dirty="0" smtClean="0">
                <a:latin typeface="Droid Sans"/>
              </a:rPr>
              <a:t>w  załączniku)</a:t>
            </a:r>
          </a:p>
          <a:p>
            <a:endParaRPr lang="pl-PL" dirty="0">
              <a:latin typeface="Droid Sans"/>
            </a:endParaRPr>
          </a:p>
          <a:p>
            <a:r>
              <a:rPr lang="pl-PL" dirty="0" smtClean="0">
                <a:latin typeface="Droid Sans"/>
              </a:rPr>
              <a:t> </a:t>
            </a:r>
            <a:r>
              <a:rPr lang="pl-PL" dirty="0"/>
              <a:t>Połącz zdjęcia z odpowiednimi emotikonkami</a:t>
            </a:r>
            <a:r>
              <a:rPr lang="pl-PL" dirty="0" smtClean="0"/>
              <a:t>.                                                   </a:t>
            </a:r>
            <a:r>
              <a:rPr lang="pl-PL" dirty="0" smtClean="0"/>
              <a:t>Kółeczko to buzia, narysuj tak żeby buźki </a:t>
            </a:r>
          </a:p>
          <a:p>
            <a:r>
              <a:rPr lang="pl-PL" dirty="0" smtClean="0"/>
              <a:t>                                                                                                                                                       pasowała do sytuacji</a:t>
            </a:r>
            <a:endParaRPr lang="pl-PL" dirty="0"/>
          </a:p>
        </p:txBody>
      </p:sp>
      <p:pic>
        <p:nvPicPr>
          <p:cNvPr id="3" name="Obraz 2" descr="https://i.pinimg.com/564x/db/a0/30/dba030ad8aa7a2a3eb879efd321208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5" y="1790163"/>
            <a:ext cx="4816698" cy="491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846" y="1653978"/>
            <a:ext cx="3551245" cy="4773534"/>
          </a:xfrm>
          <a:prstGeom prst="rect">
            <a:avLst/>
          </a:prstGeom>
        </p:spPr>
      </p:pic>
      <p:sp>
        <p:nvSpPr>
          <p:cNvPr id="5" name="Dowolny kształt 4"/>
          <p:cNvSpPr/>
          <p:nvPr/>
        </p:nvSpPr>
        <p:spPr>
          <a:xfrm>
            <a:off x="7778701" y="5866066"/>
            <a:ext cx="77412" cy="87305"/>
          </a:xfrm>
          <a:custGeom>
            <a:avLst/>
            <a:gdLst>
              <a:gd name="connsiteX0" fmla="*/ 138 w 77412"/>
              <a:gd name="connsiteY0" fmla="*/ 6700 h 87305"/>
              <a:gd name="connsiteX1" fmla="*/ 64533 w 77412"/>
              <a:gd name="connsiteY1" fmla="*/ 83973 h 87305"/>
              <a:gd name="connsiteX2" fmla="*/ 77412 w 77412"/>
              <a:gd name="connsiteY2" fmla="*/ 45337 h 87305"/>
              <a:gd name="connsiteX3" fmla="*/ 138 w 77412"/>
              <a:gd name="connsiteY3" fmla="*/ 6700 h 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12" h="87305">
                <a:moveTo>
                  <a:pt x="138" y="6700"/>
                </a:moveTo>
                <a:cubicBezTo>
                  <a:pt x="-2008" y="13139"/>
                  <a:pt x="20788" y="105846"/>
                  <a:pt x="64533" y="83973"/>
                </a:cubicBezTo>
                <a:cubicBezTo>
                  <a:pt x="76675" y="77902"/>
                  <a:pt x="73119" y="58216"/>
                  <a:pt x="77412" y="45337"/>
                </a:cubicBezTo>
                <a:cubicBezTo>
                  <a:pt x="62205" y="-15492"/>
                  <a:pt x="2284" y="261"/>
                  <a:pt x="138" y="6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8071400" y="5880586"/>
            <a:ext cx="83110" cy="82332"/>
          </a:xfrm>
          <a:custGeom>
            <a:avLst/>
            <a:gdLst>
              <a:gd name="connsiteX0" fmla="*/ 80927 w 83110"/>
              <a:gd name="connsiteY0" fmla="*/ 5059 h 82332"/>
              <a:gd name="connsiteX1" fmla="*/ 3654 w 83110"/>
              <a:gd name="connsiteY1" fmla="*/ 17938 h 82332"/>
              <a:gd name="connsiteX2" fmla="*/ 16532 w 83110"/>
              <a:gd name="connsiteY2" fmla="*/ 56575 h 82332"/>
              <a:gd name="connsiteX3" fmla="*/ 55169 w 83110"/>
              <a:gd name="connsiteY3" fmla="*/ 82332 h 82332"/>
              <a:gd name="connsiteX4" fmla="*/ 80927 w 83110"/>
              <a:gd name="connsiteY4" fmla="*/ 5059 h 8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10" h="82332">
                <a:moveTo>
                  <a:pt x="80927" y="5059"/>
                </a:moveTo>
                <a:cubicBezTo>
                  <a:pt x="72341" y="-5673"/>
                  <a:pt x="24045" y="1625"/>
                  <a:pt x="3654" y="17938"/>
                </a:cubicBezTo>
                <a:cubicBezTo>
                  <a:pt x="-6947" y="26419"/>
                  <a:pt x="8051" y="45974"/>
                  <a:pt x="16532" y="56575"/>
                </a:cubicBezTo>
                <a:cubicBezTo>
                  <a:pt x="26201" y="68662"/>
                  <a:pt x="42290" y="73746"/>
                  <a:pt x="55169" y="82332"/>
                </a:cubicBezTo>
                <a:cubicBezTo>
                  <a:pt x="71084" y="34589"/>
                  <a:pt x="89513" y="15791"/>
                  <a:pt x="80927" y="505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 9"/>
          <p:cNvSpPr/>
          <p:nvPr/>
        </p:nvSpPr>
        <p:spPr>
          <a:xfrm>
            <a:off x="7804597" y="6143223"/>
            <a:ext cx="386366" cy="115909"/>
          </a:xfrm>
          <a:custGeom>
            <a:avLst/>
            <a:gdLst>
              <a:gd name="connsiteX0" fmla="*/ 0 w 386366"/>
              <a:gd name="connsiteY0" fmla="*/ 0 h 115909"/>
              <a:gd name="connsiteX1" fmla="*/ 25758 w 386366"/>
              <a:gd name="connsiteY1" fmla="*/ 64394 h 115909"/>
              <a:gd name="connsiteX2" fmla="*/ 103031 w 386366"/>
              <a:gd name="connsiteY2" fmla="*/ 115909 h 115909"/>
              <a:gd name="connsiteX3" fmla="*/ 296214 w 386366"/>
              <a:gd name="connsiteY3" fmla="*/ 103031 h 115909"/>
              <a:gd name="connsiteX4" fmla="*/ 334851 w 386366"/>
              <a:gd name="connsiteY4" fmla="*/ 90152 h 115909"/>
              <a:gd name="connsiteX5" fmla="*/ 386366 w 386366"/>
              <a:gd name="connsiteY5" fmla="*/ 12878 h 115909"/>
              <a:gd name="connsiteX6" fmla="*/ 386366 w 386366"/>
              <a:gd name="connsiteY6" fmla="*/ 0 h 1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66" h="115909">
                <a:moveTo>
                  <a:pt x="0" y="0"/>
                </a:moveTo>
                <a:cubicBezTo>
                  <a:pt x="8586" y="21465"/>
                  <a:pt x="10399" y="47115"/>
                  <a:pt x="25758" y="64394"/>
                </a:cubicBezTo>
                <a:cubicBezTo>
                  <a:pt x="46325" y="87531"/>
                  <a:pt x="103031" y="115909"/>
                  <a:pt x="103031" y="115909"/>
                </a:cubicBezTo>
                <a:cubicBezTo>
                  <a:pt x="167425" y="111616"/>
                  <a:pt x="232071" y="110158"/>
                  <a:pt x="296214" y="103031"/>
                </a:cubicBezTo>
                <a:cubicBezTo>
                  <a:pt x="309707" y="101532"/>
                  <a:pt x="325252" y="99751"/>
                  <a:pt x="334851" y="90152"/>
                </a:cubicBezTo>
                <a:cubicBezTo>
                  <a:pt x="356741" y="68262"/>
                  <a:pt x="386366" y="43835"/>
                  <a:pt x="386366" y="12878"/>
                </a:cubicBezTo>
                <a:lnTo>
                  <a:pt x="38636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207617" y="5880586"/>
            <a:ext cx="1210614" cy="3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Np. tak 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7052846" y="5962918"/>
            <a:ext cx="3653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7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162</Words>
  <Application>Microsoft Office PowerPoint</Application>
  <PresentationFormat>Panoramiczny</PresentationFormat>
  <Paragraphs>22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Droid Sans</vt:lpstr>
      <vt:lpstr>Motyw pakietu Office</vt:lpstr>
      <vt:lpstr>Wesoły czy smutny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9</cp:revision>
  <dcterms:created xsi:type="dcterms:W3CDTF">2021-04-09T19:44:48Z</dcterms:created>
  <dcterms:modified xsi:type="dcterms:W3CDTF">2021-04-11T16:45:24Z</dcterms:modified>
</cp:coreProperties>
</file>